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301" r:id="rId4"/>
    <p:sldId id="258" r:id="rId5"/>
    <p:sldId id="956" r:id="rId6"/>
    <p:sldId id="921" r:id="rId7"/>
    <p:sldId id="922" r:id="rId8"/>
    <p:sldId id="923" r:id="rId9"/>
    <p:sldId id="924" r:id="rId10"/>
    <p:sldId id="925" r:id="rId11"/>
    <p:sldId id="926" r:id="rId12"/>
    <p:sldId id="927" r:id="rId13"/>
    <p:sldId id="928" r:id="rId14"/>
    <p:sldId id="929" r:id="rId15"/>
    <p:sldId id="930" r:id="rId16"/>
    <p:sldId id="931" r:id="rId17"/>
    <p:sldId id="932" r:id="rId18"/>
    <p:sldId id="935" r:id="rId19"/>
    <p:sldId id="934" r:id="rId20"/>
    <p:sldId id="936" r:id="rId21"/>
    <p:sldId id="937" r:id="rId22"/>
    <p:sldId id="938" r:id="rId23"/>
    <p:sldId id="939" r:id="rId24"/>
    <p:sldId id="940" r:id="rId25"/>
    <p:sldId id="941" r:id="rId26"/>
    <p:sldId id="933" r:id="rId27"/>
    <p:sldId id="942" r:id="rId28"/>
    <p:sldId id="943" r:id="rId29"/>
    <p:sldId id="944" r:id="rId30"/>
    <p:sldId id="945" r:id="rId31"/>
    <p:sldId id="946" r:id="rId32"/>
    <p:sldId id="947" r:id="rId33"/>
    <p:sldId id="948" r:id="rId34"/>
    <p:sldId id="949" r:id="rId35"/>
    <p:sldId id="950" r:id="rId36"/>
    <p:sldId id="951" r:id="rId37"/>
    <p:sldId id="952" r:id="rId38"/>
    <p:sldId id="953" r:id="rId39"/>
    <p:sldId id="954" r:id="rId40"/>
    <p:sldId id="955" r:id="rId41"/>
    <p:sldId id="957" r:id="rId42"/>
    <p:sldId id="958" r:id="rId43"/>
    <p:sldId id="959" r:id="rId44"/>
    <p:sldId id="960" r:id="rId45"/>
    <p:sldId id="961" r:id="rId46"/>
    <p:sldId id="962" r:id="rId47"/>
    <p:sldId id="963" r:id="rId48"/>
    <p:sldId id="964" r:id="rId49"/>
    <p:sldId id="965" r:id="rId50"/>
    <p:sldId id="966" r:id="rId51"/>
    <p:sldId id="967" r:id="rId52"/>
    <p:sldId id="968" r:id="rId53"/>
    <p:sldId id="969" r:id="rId54"/>
    <p:sldId id="970" r:id="rId55"/>
    <p:sldId id="971" r:id="rId56"/>
    <p:sldId id="972" r:id="rId57"/>
    <p:sldId id="973" r:id="rId58"/>
    <p:sldId id="974" r:id="rId59"/>
    <p:sldId id="975" r:id="rId60"/>
    <p:sldId id="976" r:id="rId61"/>
    <p:sldId id="977" r:id="rId62"/>
    <p:sldId id="978" r:id="rId63"/>
    <p:sldId id="979" r:id="rId64"/>
    <p:sldId id="980" r:id="rId65"/>
    <p:sldId id="981" r:id="rId66"/>
    <p:sldId id="982" r:id="rId67"/>
    <p:sldId id="983" r:id="rId68"/>
    <p:sldId id="984" r:id="rId69"/>
    <p:sldId id="985" r:id="rId70"/>
    <p:sldId id="986" r:id="rId71"/>
    <p:sldId id="987" r:id="rId72"/>
    <p:sldId id="988" r:id="rId73"/>
    <p:sldId id="989" r:id="rId74"/>
    <p:sldId id="990" r:id="rId75"/>
    <p:sldId id="289" r:id="rId76"/>
    <p:sldId id="296" r:id="rId77"/>
    <p:sldId id="297" r:id="rId7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3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76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DE769-1D14-54B7-AA53-C14AA6AA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7480"/>
            <a:ext cx="7010400" cy="6543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60FBF4-EB8D-560B-EC61-179D9B597AF3}"/>
              </a:ext>
            </a:extLst>
          </p:cNvPr>
          <p:cNvSpPr txBox="1"/>
          <p:nvPr/>
        </p:nvSpPr>
        <p:spPr>
          <a:xfrm>
            <a:off x="3200400" y="2373868"/>
            <a:ext cx="2057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Digitar: com.mysql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EE9A3B-6204-8786-C679-331F30525FCB}"/>
              </a:ext>
            </a:extLst>
          </p:cNvPr>
          <p:cNvSpPr txBox="1"/>
          <p:nvPr/>
        </p:nvSpPr>
        <p:spPr>
          <a:xfrm>
            <a:off x="4343400" y="3669268"/>
            <a:ext cx="3962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Expandir: mysql: mysql- connector-java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8C24C3-D8E2-87A9-E166-4F99CB2F6569}"/>
              </a:ext>
            </a:extLst>
          </p:cNvPr>
          <p:cNvSpPr txBox="1"/>
          <p:nvPr/>
        </p:nvSpPr>
        <p:spPr>
          <a:xfrm>
            <a:off x="1676400" y="4267200"/>
            <a:ext cx="3429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8.0.30[jar] - local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1FBB10-9405-7799-308E-0728C5AA14BF}"/>
              </a:ext>
            </a:extLst>
          </p:cNvPr>
          <p:cNvSpPr txBox="1"/>
          <p:nvPr/>
        </p:nvSpPr>
        <p:spPr>
          <a:xfrm>
            <a:off x="5486400" y="5879068"/>
            <a:ext cx="220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Add</a:t>
            </a:r>
          </a:p>
        </p:txBody>
      </p:sp>
    </p:spTree>
    <p:extLst>
      <p:ext uri="{BB962C8B-B14F-4D97-AF65-F5344CB8AC3E}">
        <p14:creationId xmlns:p14="http://schemas.microsoft.com/office/powerpoint/2010/main" val="427001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BA4943-CA59-11AF-1211-EA3F76EB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8411"/>
            <a:ext cx="5334000" cy="1660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00CBC6-D7F4-645B-ED9E-4D120A204C55}"/>
              </a:ext>
            </a:extLst>
          </p:cNvPr>
          <p:cNvSpPr txBox="1"/>
          <p:nvPr/>
        </p:nvSpPr>
        <p:spPr>
          <a:xfrm>
            <a:off x="3200400" y="1082812"/>
            <a:ext cx="3962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icono: Clean and Build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6D07DA-46F9-CE68-C7AE-BB514CA2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86666"/>
            <a:ext cx="11887200" cy="4542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D12EEA-1073-5113-1CD4-DA632D17F1DB}"/>
              </a:ext>
            </a:extLst>
          </p:cNvPr>
          <p:cNvSpPr txBox="1"/>
          <p:nvPr/>
        </p:nvSpPr>
        <p:spPr>
          <a:xfrm>
            <a:off x="8534400" y="2057400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muestra el panel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47488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D9D71D-72C2-BE9D-5F8F-4BDAE248B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48" y="990600"/>
            <a:ext cx="8231352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95FCBC-E686-FEE2-C52F-A7A2A0ACF776}"/>
              </a:ext>
            </a:extLst>
          </p:cNvPr>
          <p:cNvSpPr txBox="1"/>
          <p:nvPr/>
        </p:nvSpPr>
        <p:spPr>
          <a:xfrm>
            <a:off x="5105400" y="4800600"/>
            <a:ext cx="4343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En la carpeta: Dependencies, se muestra el archivo: mysql-connector-java-8.0.30.jar</a:t>
            </a:r>
          </a:p>
        </p:txBody>
      </p:sp>
    </p:spTree>
    <p:extLst>
      <p:ext uri="{BB962C8B-B14F-4D97-AF65-F5344CB8AC3E}">
        <p14:creationId xmlns:p14="http://schemas.microsoft.com/office/powerpoint/2010/main" val="38534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23AD7C-A316-C79E-9695-A32A45B0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276600" cy="2467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A0245C3-5239-1594-0FF8-0B465F27F4AE}"/>
              </a:ext>
            </a:extLst>
          </p:cNvPr>
          <p:cNvSpPr txBox="1"/>
          <p:nvPr/>
        </p:nvSpPr>
        <p:spPr>
          <a:xfrm>
            <a:off x="152400" y="2543287"/>
            <a:ext cx="3276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En la carpeta: Project Files, doble clic en el archivo: pom.xml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CCC3CA-C3DB-317A-ED0C-45944AED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981200"/>
            <a:ext cx="8470115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CBF289-9D4F-1716-DE90-E848E42ACE84}"/>
              </a:ext>
            </a:extLst>
          </p:cNvPr>
          <p:cNvSpPr txBox="1"/>
          <p:nvPr/>
        </p:nvSpPr>
        <p:spPr>
          <a:xfrm>
            <a:off x="1664485" y="4114800"/>
            <a:ext cx="27551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muestra la dependencia agregada en formato XML</a:t>
            </a:r>
          </a:p>
        </p:txBody>
      </p:sp>
    </p:spTree>
    <p:extLst>
      <p:ext uri="{BB962C8B-B14F-4D97-AF65-F5344CB8AC3E}">
        <p14:creationId xmlns:p14="http://schemas.microsoft.com/office/powerpoint/2010/main" val="233554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9D63BC3-CCB9-7313-1D43-B014E19E9E05}"/>
              </a:ext>
            </a:extLst>
          </p:cNvPr>
          <p:cNvSpPr/>
          <p:nvPr/>
        </p:nvSpPr>
        <p:spPr>
          <a:xfrm>
            <a:off x="1752600" y="266400"/>
            <a:ext cx="70104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8D0E82-6CA5-82B7-06F4-437AE324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10363200" cy="57144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193410-07A3-BAB7-92F5-9F2E0D16C4FF}"/>
              </a:ext>
            </a:extLst>
          </p:cNvPr>
          <p:cNvSpPr txBox="1"/>
          <p:nvPr/>
        </p:nvSpPr>
        <p:spPr>
          <a:xfrm>
            <a:off x="2274085" y="2514600"/>
            <a:ext cx="313611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com.utp.edu.proyectonotas01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BAE7F7-1260-FF68-36D3-81134319DB81}"/>
              </a:ext>
            </a:extLst>
          </p:cNvPr>
          <p:cNvSpPr txBox="1"/>
          <p:nvPr/>
        </p:nvSpPr>
        <p:spPr>
          <a:xfrm>
            <a:off x="6629400" y="2438400"/>
            <a:ext cx="2362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2FE81B-8769-E35A-D79E-972BCE0B3B05}"/>
              </a:ext>
            </a:extLst>
          </p:cNvPr>
          <p:cNvSpPr txBox="1"/>
          <p:nvPr/>
        </p:nvSpPr>
        <p:spPr>
          <a:xfrm>
            <a:off x="8534401" y="3593068"/>
            <a:ext cx="32003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34336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F610F9-DF5C-1429-9A29-9C7D261B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495408-8289-2015-9027-29CA5EA34E76}"/>
              </a:ext>
            </a:extLst>
          </p:cNvPr>
          <p:cNvSpPr txBox="1"/>
          <p:nvPr/>
        </p:nvSpPr>
        <p:spPr>
          <a:xfrm>
            <a:off x="8153400" y="1752600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del Paquete: PkgConexion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EBA4FE-17A2-7D8C-F79C-132B55FD3B16}"/>
              </a:ext>
            </a:extLst>
          </p:cNvPr>
          <p:cNvSpPr txBox="1"/>
          <p:nvPr/>
        </p:nvSpPr>
        <p:spPr>
          <a:xfrm>
            <a:off x="5867400" y="5943600"/>
            <a:ext cx="243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1868015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68013AB-C76D-72AB-6D9D-42DF7EF69007}"/>
              </a:ext>
            </a:extLst>
          </p:cNvPr>
          <p:cNvSpPr/>
          <p:nvPr/>
        </p:nvSpPr>
        <p:spPr>
          <a:xfrm>
            <a:off x="2209800" y="304800"/>
            <a:ext cx="653247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2F892F-922A-2CE9-EDE6-09864AEF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11049000" cy="5594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17B076C-A76D-F2A9-8903-200F6951039F}"/>
              </a:ext>
            </a:extLst>
          </p:cNvPr>
          <p:cNvSpPr txBox="1"/>
          <p:nvPr/>
        </p:nvSpPr>
        <p:spPr>
          <a:xfrm>
            <a:off x="3200400" y="1828800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en: PkgConexion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1CC7F3-7DA7-013A-ED8F-22FEA1699DB6}"/>
              </a:ext>
            </a:extLst>
          </p:cNvPr>
          <p:cNvSpPr txBox="1"/>
          <p:nvPr/>
        </p:nvSpPr>
        <p:spPr>
          <a:xfrm>
            <a:off x="3352800" y="2590800"/>
            <a:ext cx="23551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8610F5-0CE7-3354-C7C7-305B08183344}"/>
              </a:ext>
            </a:extLst>
          </p:cNvPr>
          <p:cNvSpPr txBox="1"/>
          <p:nvPr/>
        </p:nvSpPr>
        <p:spPr>
          <a:xfrm>
            <a:off x="8716392" y="3733800"/>
            <a:ext cx="2819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58103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3E36E7-4B3E-0C1C-B6CF-C9FC4B66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739589" cy="601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3D463D-D1F6-4866-E631-D41AF30F0682}"/>
              </a:ext>
            </a:extLst>
          </p:cNvPr>
          <p:cNvSpPr txBox="1"/>
          <p:nvPr/>
        </p:nvSpPr>
        <p:spPr>
          <a:xfrm>
            <a:off x="4313808" y="1230868"/>
            <a:ext cx="30013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B521D1-36B4-133D-C2FF-20E80BEE0F82}"/>
              </a:ext>
            </a:extLst>
          </p:cNvPr>
          <p:cNvSpPr txBox="1"/>
          <p:nvPr/>
        </p:nvSpPr>
        <p:spPr>
          <a:xfrm>
            <a:off x="4495800" y="56388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E986AE-C74B-CE69-DF62-24602A626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962400"/>
            <a:ext cx="4562997" cy="252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00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8AC3C5-DE6F-D350-46F6-12FED750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11430000" cy="57631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69BD84-F0CA-7994-4FDA-8CFB7DB712CF}"/>
              </a:ext>
            </a:extLst>
          </p:cNvPr>
          <p:cNvSpPr txBox="1"/>
          <p:nvPr/>
        </p:nvSpPr>
        <p:spPr>
          <a:xfrm>
            <a:off x="6019800" y="41910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Conexión a la base de datos: Sistema03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30C8BB3-E164-43A2-ACF1-E66597CCE71A}"/>
              </a:ext>
            </a:extLst>
          </p:cNvPr>
          <p:cNvSpPr txBox="1"/>
          <p:nvPr/>
        </p:nvSpPr>
        <p:spPr>
          <a:xfrm>
            <a:off x="3581400" y="5421868"/>
            <a:ext cx="228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Cerrando la conexión</a:t>
            </a:r>
          </a:p>
        </p:txBody>
      </p:sp>
    </p:spTree>
    <p:extLst>
      <p:ext uri="{BB962C8B-B14F-4D97-AF65-F5344CB8AC3E}">
        <p14:creationId xmlns:p14="http://schemas.microsoft.com/office/powerpoint/2010/main" val="273450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B8FA76A-8BAB-4793-A956-05C3ED8CBC68}"/>
              </a:ext>
            </a:extLst>
          </p:cNvPr>
          <p:cNvSpPr/>
          <p:nvPr/>
        </p:nvSpPr>
        <p:spPr>
          <a:xfrm>
            <a:off x="2514600" y="266400"/>
            <a:ext cx="62484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ENTIDADES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8C766A-5ED0-4517-AB73-4EEA306D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2133600"/>
            <a:ext cx="11871158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AD495E-5028-C023-CEC3-191E65BFFBC1}"/>
              </a:ext>
            </a:extLst>
          </p:cNvPr>
          <p:cNvSpPr txBox="1"/>
          <p:nvPr/>
        </p:nvSpPr>
        <p:spPr>
          <a:xfrm>
            <a:off x="1828800" y="3974068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PkgConexion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7CC1E1-2422-320D-BD15-AC5FC2ED24AA}"/>
              </a:ext>
            </a:extLst>
          </p:cNvPr>
          <p:cNvSpPr txBox="1"/>
          <p:nvPr/>
        </p:nvSpPr>
        <p:spPr>
          <a:xfrm>
            <a:off x="6934200" y="4038600"/>
            <a:ext cx="2247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52A18E-C38C-F129-3ABE-BB370076DB4E}"/>
              </a:ext>
            </a:extLst>
          </p:cNvPr>
          <p:cNvSpPr txBox="1"/>
          <p:nvPr/>
        </p:nvSpPr>
        <p:spPr>
          <a:xfrm>
            <a:off x="6019800" y="5040868"/>
            <a:ext cx="3124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26640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2F5149-C5C3-7354-09EE-DB449B61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81075"/>
            <a:ext cx="8310907" cy="5724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EE9063B-0FE4-2E99-3F02-2C52B529DC07}"/>
              </a:ext>
            </a:extLst>
          </p:cNvPr>
          <p:cNvSpPr txBox="1"/>
          <p:nvPr/>
        </p:nvSpPr>
        <p:spPr>
          <a:xfrm>
            <a:off x="7772400" y="1752600"/>
            <a:ext cx="3581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del paquete: PkgEntidades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A3B03E-1EAF-2217-D081-FBDC0406E90A}"/>
              </a:ext>
            </a:extLst>
          </p:cNvPr>
          <p:cNvSpPr txBox="1"/>
          <p:nvPr/>
        </p:nvSpPr>
        <p:spPr>
          <a:xfrm>
            <a:off x="5562600" y="5901339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364238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486BC7C-ABD6-60ED-D07C-82CC311CCF87}"/>
              </a:ext>
            </a:extLst>
          </p:cNvPr>
          <p:cNvSpPr/>
          <p:nvPr/>
        </p:nvSpPr>
        <p:spPr>
          <a:xfrm>
            <a:off x="1828800" y="228600"/>
            <a:ext cx="676107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BEE27F-CFB0-A22A-C740-ECCD1F80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6076950" cy="1933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A1568DD-4535-FD97-24EC-45E01B870A2A}"/>
              </a:ext>
            </a:extLst>
          </p:cNvPr>
          <p:cNvSpPr txBox="1"/>
          <p:nvPr/>
        </p:nvSpPr>
        <p:spPr>
          <a:xfrm>
            <a:off x="3886200" y="1944469"/>
            <a:ext cx="40386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clase: EntidadAlumno, es de acuerdo a los campos de la tabla: alumno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6180DE-DE30-CB26-9EB3-FAAECB19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37" y="3047053"/>
            <a:ext cx="11418163" cy="3705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04C1C44-F022-4722-C860-2452B202B1C7}"/>
              </a:ext>
            </a:extLst>
          </p:cNvPr>
          <p:cNvSpPr txBox="1"/>
          <p:nvPr/>
        </p:nvSpPr>
        <p:spPr>
          <a:xfrm>
            <a:off x="1981200" y="5117068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6F00A3-6062-6114-D319-DB6D60F18555}"/>
              </a:ext>
            </a:extLst>
          </p:cNvPr>
          <p:cNvSpPr txBox="1"/>
          <p:nvPr/>
        </p:nvSpPr>
        <p:spPr>
          <a:xfrm>
            <a:off x="7086600" y="5040868"/>
            <a:ext cx="2256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591DCC-AFEF-65DB-7614-8854FE17DEF2}"/>
              </a:ext>
            </a:extLst>
          </p:cNvPr>
          <p:cNvSpPr txBox="1"/>
          <p:nvPr/>
        </p:nvSpPr>
        <p:spPr>
          <a:xfrm>
            <a:off x="9124395" y="6183868"/>
            <a:ext cx="27517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310334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3EEE8-D4B6-3609-8C2A-8EA78DCD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8305800" cy="572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D3960C-12B0-89D8-3218-1905EB62B046}"/>
              </a:ext>
            </a:extLst>
          </p:cNvPr>
          <p:cNvSpPr txBox="1"/>
          <p:nvPr/>
        </p:nvSpPr>
        <p:spPr>
          <a:xfrm>
            <a:off x="6172200" y="1752600"/>
            <a:ext cx="3581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2AEF08-CA04-C2B6-34D7-BA3EC327A2FC}"/>
              </a:ext>
            </a:extLst>
          </p:cNvPr>
          <p:cNvSpPr txBox="1"/>
          <p:nvPr/>
        </p:nvSpPr>
        <p:spPr>
          <a:xfrm>
            <a:off x="58674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73891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D84FD4-505A-6563-72EB-0D1871C54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5942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6D142A4-523C-EDE6-66DB-75968952A979}"/>
              </a:ext>
            </a:extLst>
          </p:cNvPr>
          <p:cNvSpPr txBox="1"/>
          <p:nvPr/>
        </p:nvSpPr>
        <p:spPr>
          <a:xfrm>
            <a:off x="5029200" y="2667000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70AF1E-6843-4869-6221-0DAF3E04FDBA}"/>
              </a:ext>
            </a:extLst>
          </p:cNvPr>
          <p:cNvSpPr txBox="1"/>
          <p:nvPr/>
        </p:nvSpPr>
        <p:spPr>
          <a:xfrm>
            <a:off x="5181600" y="37338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05E1F7-5DAD-FAB9-A7D8-1B6775E0C809}"/>
              </a:ext>
            </a:extLst>
          </p:cNvPr>
          <p:cNvSpPr txBox="1"/>
          <p:nvPr/>
        </p:nvSpPr>
        <p:spPr>
          <a:xfrm>
            <a:off x="6400800" y="52197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1479824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B3C19A-6623-2331-DD35-58108FF1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34800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6F43DE-8B14-045D-F65A-2C5ABC3393B9}"/>
              </a:ext>
            </a:extLst>
          </p:cNvPr>
          <p:cNvSpPr txBox="1"/>
          <p:nvPr/>
        </p:nvSpPr>
        <p:spPr>
          <a:xfrm>
            <a:off x="1524000" y="4964667"/>
            <a:ext cx="1447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7817D6-AF5B-B697-ED4F-580AC06FDB5C}"/>
              </a:ext>
            </a:extLst>
          </p:cNvPr>
          <p:cNvSpPr txBox="1"/>
          <p:nvPr/>
        </p:nvSpPr>
        <p:spPr>
          <a:xfrm>
            <a:off x="3124200" y="5486399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372098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AD8CD6-066D-F450-3586-A39325C0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8" y="990600"/>
            <a:ext cx="11885472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834B5F-67B6-2CC3-9216-75911AF403F0}"/>
              </a:ext>
            </a:extLst>
          </p:cNvPr>
          <p:cNvSpPr txBox="1"/>
          <p:nvPr/>
        </p:nvSpPr>
        <p:spPr>
          <a:xfrm>
            <a:off x="2286000" y="5421868"/>
            <a:ext cx="365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2233291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854AE8-33E4-CE59-F45F-58688B6D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1880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D1D7C8-7FB4-8027-BC93-0D6F4F6DD540}"/>
              </a:ext>
            </a:extLst>
          </p:cNvPr>
          <p:cNvSpPr txBox="1"/>
          <p:nvPr/>
        </p:nvSpPr>
        <p:spPr>
          <a:xfrm>
            <a:off x="11430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725134-090C-63AA-E034-EBE504F2A1F3}"/>
              </a:ext>
            </a:extLst>
          </p:cNvPr>
          <p:cNvSpPr txBox="1"/>
          <p:nvPr/>
        </p:nvSpPr>
        <p:spPr>
          <a:xfrm>
            <a:off x="3962400" y="62484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161901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5099EB-EF0F-B882-4812-A1823D5C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5410200" cy="427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E2FADD-ABB2-865B-62EF-4D7446DA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798" y="3276600"/>
            <a:ext cx="6400802" cy="347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9193F2-64BA-8BAF-F676-F35951027E99}"/>
              </a:ext>
            </a:extLst>
          </p:cNvPr>
          <p:cNvSpPr txBox="1"/>
          <p:nvPr/>
        </p:nvSpPr>
        <p:spPr>
          <a:xfrm>
            <a:off x="6476998" y="24384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EntidadAlumno</a:t>
            </a:r>
          </a:p>
        </p:txBody>
      </p:sp>
    </p:spTree>
    <p:extLst>
      <p:ext uri="{BB962C8B-B14F-4D97-AF65-F5344CB8AC3E}">
        <p14:creationId xmlns:p14="http://schemas.microsoft.com/office/powerpoint/2010/main" val="42377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8259EBC-D403-536C-CC4F-A728BAD20BD8}"/>
              </a:ext>
            </a:extLst>
          </p:cNvPr>
          <p:cNvSpPr/>
          <p:nvPr/>
        </p:nvSpPr>
        <p:spPr>
          <a:xfrm>
            <a:off x="838200" y="304800"/>
            <a:ext cx="7848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ENTIDADDATOSALUMNO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43D57-B24F-BF33-57B5-C26F62B1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5721"/>
            <a:ext cx="9296400" cy="2287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B9F63D-7E5D-A2F2-BCC3-01DBCA247094}"/>
              </a:ext>
            </a:extLst>
          </p:cNvPr>
          <p:cNvSpPr txBox="1"/>
          <p:nvPr/>
        </p:nvSpPr>
        <p:spPr>
          <a:xfrm>
            <a:off x="4648200" y="2429470"/>
            <a:ext cx="6934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 EntidadDatosAlumno, es de acuerdo a los campos, que se utilizan en el procedimiento almacenado, el campo: ape_alu y nom_alu se concatenan para mostrarlos en un JComboBox.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A6F5C4-29F0-0367-F1BC-DD606A22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464011"/>
            <a:ext cx="8623565" cy="3317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13A58B-C28C-D94C-A729-2426EB198FEF}"/>
              </a:ext>
            </a:extLst>
          </p:cNvPr>
          <p:cNvSpPr txBox="1"/>
          <p:nvPr/>
        </p:nvSpPr>
        <p:spPr>
          <a:xfrm>
            <a:off x="1752600" y="5029200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695DAA-DA77-02EA-8FE5-71CD8464D31D}"/>
              </a:ext>
            </a:extLst>
          </p:cNvPr>
          <p:cNvSpPr txBox="1"/>
          <p:nvPr/>
        </p:nvSpPr>
        <p:spPr>
          <a:xfrm>
            <a:off x="5897186" y="5297269"/>
            <a:ext cx="1418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A7DE52-351B-9929-AAFA-5E0A0655C91E}"/>
              </a:ext>
            </a:extLst>
          </p:cNvPr>
          <p:cNvSpPr txBox="1"/>
          <p:nvPr/>
        </p:nvSpPr>
        <p:spPr>
          <a:xfrm>
            <a:off x="8221092" y="5574268"/>
            <a:ext cx="27517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34504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19C705-5EA6-6AE0-31D5-C18CF2B4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305800" cy="572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50F11C-4ABD-F586-814E-60F2A6700AC7}"/>
              </a:ext>
            </a:extLst>
          </p:cNvPr>
          <p:cNvSpPr txBox="1"/>
          <p:nvPr/>
        </p:nvSpPr>
        <p:spPr>
          <a:xfrm>
            <a:off x="6324600" y="1752600"/>
            <a:ext cx="4191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EntidadDatosAlumno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02351A-3A40-A580-8056-0E46C4D6759D}"/>
              </a:ext>
            </a:extLst>
          </p:cNvPr>
          <p:cNvSpPr txBox="1"/>
          <p:nvPr/>
        </p:nvSpPr>
        <p:spPr>
          <a:xfrm>
            <a:off x="57150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67996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807721" y="1701763"/>
            <a:ext cx="4145279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realizar las dependencias de conexión, los paquetes y el uso de las entidades.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Implementa la dependencia en Apache NetBeans, los paquetes y las entidades.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2A0E11-51F3-05BD-8BCE-9CB78358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B727CA-BC72-A122-18D8-BFF8E3EAD2BC}"/>
              </a:ext>
            </a:extLst>
          </p:cNvPr>
          <p:cNvSpPr txBox="1"/>
          <p:nvPr/>
        </p:nvSpPr>
        <p:spPr>
          <a:xfrm>
            <a:off x="6096000" y="2754868"/>
            <a:ext cx="518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EntidadDatosAlumno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2689E6-1A60-DF79-C1F7-80DCB08E9C6D}"/>
              </a:ext>
            </a:extLst>
          </p:cNvPr>
          <p:cNvSpPr txBox="1"/>
          <p:nvPr/>
        </p:nvSpPr>
        <p:spPr>
          <a:xfrm>
            <a:off x="6553200" y="373898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498560-B796-375A-DE67-5456CDBDCB41}"/>
              </a:ext>
            </a:extLst>
          </p:cNvPr>
          <p:cNvSpPr txBox="1"/>
          <p:nvPr/>
        </p:nvSpPr>
        <p:spPr>
          <a:xfrm>
            <a:off x="7543800" y="54102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189567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3E8AAD-693E-3A84-F45C-0F62ED1A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599"/>
            <a:ext cx="11049000" cy="5751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5746D4-EB7C-0DAC-B0BB-CB29C88360D7}"/>
              </a:ext>
            </a:extLst>
          </p:cNvPr>
          <p:cNvSpPr txBox="1"/>
          <p:nvPr/>
        </p:nvSpPr>
        <p:spPr>
          <a:xfrm>
            <a:off x="304800" y="4888468"/>
            <a:ext cx="137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A10BB22-DE56-9BF4-447C-BA579CBFE9D8}"/>
              </a:ext>
            </a:extLst>
          </p:cNvPr>
          <p:cNvSpPr txBox="1"/>
          <p:nvPr/>
        </p:nvSpPr>
        <p:spPr>
          <a:xfrm>
            <a:off x="3124200" y="45074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170553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DE7159-07C6-4CF2-3EA1-0E465741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0882747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6DDC64-CC75-E6D1-9C12-D8999099C186}"/>
              </a:ext>
            </a:extLst>
          </p:cNvPr>
          <p:cNvSpPr txBox="1"/>
          <p:nvPr/>
        </p:nvSpPr>
        <p:spPr>
          <a:xfrm>
            <a:off x="1066800" y="5117068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2743375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D5F801-B2E4-2462-C770-5663FB68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361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309214F-9917-A5BB-1E11-69090E046718}"/>
              </a:ext>
            </a:extLst>
          </p:cNvPr>
          <p:cNvSpPr txBox="1"/>
          <p:nvPr/>
        </p:nvSpPr>
        <p:spPr>
          <a:xfrm>
            <a:off x="9906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FF36470-CFD0-EF31-44A6-DBF8AA355D7E}"/>
              </a:ext>
            </a:extLst>
          </p:cNvPr>
          <p:cNvSpPr txBox="1"/>
          <p:nvPr/>
        </p:nvSpPr>
        <p:spPr>
          <a:xfrm>
            <a:off x="3810000" y="62484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3823491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2F18A4-6EC5-9B3A-204D-B3BA582B8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"/>
            <a:ext cx="8396363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F4BB4D5-32B9-443E-D7E1-BE4BB25E02ED}"/>
              </a:ext>
            </a:extLst>
          </p:cNvPr>
          <p:cNvSpPr txBox="1"/>
          <p:nvPr/>
        </p:nvSpPr>
        <p:spPr>
          <a:xfrm>
            <a:off x="7315198" y="39624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EntidadDatosAlumno</a:t>
            </a:r>
          </a:p>
        </p:txBody>
      </p:sp>
    </p:spTree>
    <p:extLst>
      <p:ext uri="{BB962C8B-B14F-4D97-AF65-F5344CB8AC3E}">
        <p14:creationId xmlns:p14="http://schemas.microsoft.com/office/powerpoint/2010/main" val="179816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3326A6-4FE6-21E7-890F-1BACB191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611585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4A89843-BB57-DD8B-E0C5-4CE8DA56C772}"/>
              </a:ext>
            </a:extLst>
          </p:cNvPr>
          <p:cNvSpPr txBox="1"/>
          <p:nvPr/>
        </p:nvSpPr>
        <p:spPr>
          <a:xfrm>
            <a:off x="152400" y="5574268"/>
            <a:ext cx="137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EDA85E-9782-2646-53B0-1D5DA694DC71}"/>
              </a:ext>
            </a:extLst>
          </p:cNvPr>
          <p:cNvSpPr txBox="1"/>
          <p:nvPr/>
        </p:nvSpPr>
        <p:spPr>
          <a:xfrm>
            <a:off x="4267200" y="556835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183074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34318F-ADA4-C87C-2903-4C641D58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"/>
            <a:ext cx="7153275" cy="3562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6FAADC-45F3-FBE4-EDE8-1A78AAFFCC35}"/>
              </a:ext>
            </a:extLst>
          </p:cNvPr>
          <p:cNvSpPr txBox="1"/>
          <p:nvPr/>
        </p:nvSpPr>
        <p:spPr>
          <a:xfrm>
            <a:off x="1828800" y="24384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toString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B43C84-55CB-28C9-3822-608221C5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352550"/>
            <a:ext cx="4057650" cy="535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9149EC-44C4-B608-87FA-3DB924C5292E}"/>
              </a:ext>
            </a:extLst>
          </p:cNvPr>
          <p:cNvSpPr txBox="1"/>
          <p:nvPr/>
        </p:nvSpPr>
        <p:spPr>
          <a:xfrm>
            <a:off x="8001000" y="2354818"/>
            <a:ext cx="3200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casilla: datosalumno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B47AA3D-F3F0-6C48-994B-3B0A6F090704}"/>
              </a:ext>
            </a:extLst>
          </p:cNvPr>
          <p:cNvSpPr txBox="1"/>
          <p:nvPr/>
        </p:nvSpPr>
        <p:spPr>
          <a:xfrm>
            <a:off x="7996561" y="6000750"/>
            <a:ext cx="2861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3311013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4931D4-C157-0C80-1F1F-B9D6B97A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11582400" cy="4724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0EBAF3-0140-31A2-A3CD-93BBBE7483B7}"/>
              </a:ext>
            </a:extLst>
          </p:cNvPr>
          <p:cNvSpPr txBox="1"/>
          <p:nvPr/>
        </p:nvSpPr>
        <p:spPr>
          <a:xfrm>
            <a:off x="5029200" y="5257800"/>
            <a:ext cx="3276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muestra el siguiente código</a:t>
            </a:r>
          </a:p>
        </p:txBody>
      </p:sp>
    </p:spTree>
    <p:extLst>
      <p:ext uri="{BB962C8B-B14F-4D97-AF65-F5344CB8AC3E}">
        <p14:creationId xmlns:p14="http://schemas.microsoft.com/office/powerpoint/2010/main" val="3697639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F8D4-B9F5-15A1-8B5A-D22C3925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117348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DD9AE7-D8D1-770D-3E64-BF990332A090}"/>
              </a:ext>
            </a:extLst>
          </p:cNvPr>
          <p:cNvSpPr txBox="1"/>
          <p:nvPr/>
        </p:nvSpPr>
        <p:spPr>
          <a:xfrm>
            <a:off x="1600200" y="5029200"/>
            <a:ext cx="61722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retorna el valor del atributo: datosalumno, todos los datos que contengan los siguientes campos concatenados: ape_alu y nom_alu, serán agregados hacia un JComboBox, por medio de la propiedad getDatosalumno.</a:t>
            </a:r>
          </a:p>
        </p:txBody>
      </p:sp>
    </p:spTree>
    <p:extLst>
      <p:ext uri="{BB962C8B-B14F-4D97-AF65-F5344CB8AC3E}">
        <p14:creationId xmlns:p14="http://schemas.microsoft.com/office/powerpoint/2010/main" val="3647125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7FB6EC6-70AB-B36D-89A0-E47D057BCD90}"/>
              </a:ext>
            </a:extLst>
          </p:cNvPr>
          <p:cNvSpPr/>
          <p:nvPr/>
        </p:nvSpPr>
        <p:spPr>
          <a:xfrm>
            <a:off x="2057400" y="304800"/>
            <a:ext cx="6705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ENTIDADCICLO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E6D2F0-0C04-7205-C37A-7CB0A99F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6305550" cy="2562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978E1F-DFA8-DDAE-885B-68A5790A0550}"/>
              </a:ext>
            </a:extLst>
          </p:cNvPr>
          <p:cNvSpPr txBox="1"/>
          <p:nvPr/>
        </p:nvSpPr>
        <p:spPr>
          <a:xfrm>
            <a:off x="6629400" y="1371600"/>
            <a:ext cx="5334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 EntidadCiclo, es de acuerdo a los campos: cod_ciclo y nom_ciclo, los datos del campo: nom_ciclo, se mostraran en un JComboBox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1755BA-FFF0-A6C4-22DB-A273B2C1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18" y="3505200"/>
            <a:ext cx="8220382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35A85AA-CE8B-8001-B1FB-021FF0C42835}"/>
              </a:ext>
            </a:extLst>
          </p:cNvPr>
          <p:cNvSpPr txBox="1"/>
          <p:nvPr/>
        </p:nvSpPr>
        <p:spPr>
          <a:xfrm>
            <a:off x="3825271" y="5029200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E83541-CA1B-5FC0-166D-E55FAB7783BB}"/>
              </a:ext>
            </a:extLst>
          </p:cNvPr>
          <p:cNvSpPr txBox="1"/>
          <p:nvPr/>
        </p:nvSpPr>
        <p:spPr>
          <a:xfrm>
            <a:off x="7963804" y="5297269"/>
            <a:ext cx="1418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C37488-DDB7-4FE1-F5F4-7A795DC395C0}"/>
              </a:ext>
            </a:extLst>
          </p:cNvPr>
          <p:cNvSpPr txBox="1"/>
          <p:nvPr/>
        </p:nvSpPr>
        <p:spPr>
          <a:xfrm>
            <a:off x="10058400" y="5562600"/>
            <a:ext cx="17888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3873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406976" y="1296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NUEVO PROYECTO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92541AE-E7B3-13D1-6D43-E13D407C2942}"/>
              </a:ext>
            </a:extLst>
          </p:cNvPr>
          <p:cNvSpPr/>
          <p:nvPr/>
        </p:nvSpPr>
        <p:spPr>
          <a:xfrm>
            <a:off x="2406976" y="201972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AGREGANDO LA DEPENDENCIA DE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AAB5A7A-7C7B-04B9-CE85-8FF9D28E3140}"/>
              </a:ext>
            </a:extLst>
          </p:cNvPr>
          <p:cNvSpPr/>
          <p:nvPr/>
        </p:nvSpPr>
        <p:spPr>
          <a:xfrm>
            <a:off x="2406976" y="274344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8A22157-CD8B-9F5A-B6C0-3419BC7C9B0D}"/>
              </a:ext>
            </a:extLst>
          </p:cNvPr>
          <p:cNvSpPr/>
          <p:nvPr/>
        </p:nvSpPr>
        <p:spPr>
          <a:xfrm>
            <a:off x="2406976" y="346716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65192E3-311E-352A-10B8-703F35F41319}"/>
              </a:ext>
            </a:extLst>
          </p:cNvPr>
          <p:cNvSpPr/>
          <p:nvPr/>
        </p:nvSpPr>
        <p:spPr>
          <a:xfrm>
            <a:off x="2406976" y="419088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ENTIDADES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77CEA68-BC40-69AC-A989-F8E625E43E81}"/>
              </a:ext>
            </a:extLst>
          </p:cNvPr>
          <p:cNvSpPr/>
          <p:nvPr/>
        </p:nvSpPr>
        <p:spPr>
          <a:xfrm>
            <a:off x="2406976" y="4914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7F85FD-FAFC-AD80-1B79-35869264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305800" cy="5721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1BCDD2-EBA0-7FD0-B700-AEE5217D4460}"/>
              </a:ext>
            </a:extLst>
          </p:cNvPr>
          <p:cNvSpPr txBox="1"/>
          <p:nvPr/>
        </p:nvSpPr>
        <p:spPr>
          <a:xfrm>
            <a:off x="5791200" y="1752600"/>
            <a:ext cx="3352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EntidadCiclo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63710A-5CAC-C61B-1180-933E267F2F9E}"/>
              </a:ext>
            </a:extLst>
          </p:cNvPr>
          <p:cNvSpPr txBox="1"/>
          <p:nvPr/>
        </p:nvSpPr>
        <p:spPr>
          <a:xfrm>
            <a:off x="57150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813855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26C38D-098E-798E-07B1-BCD851E2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1201403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D4F0B6-886C-AF79-F4A2-34A3D39CA5A3}"/>
              </a:ext>
            </a:extLst>
          </p:cNvPr>
          <p:cNvSpPr txBox="1"/>
          <p:nvPr/>
        </p:nvSpPr>
        <p:spPr>
          <a:xfrm>
            <a:off x="5943600" y="2743200"/>
            <a:ext cx="4343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EntidadCiclo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77643B-45FB-4FE8-5BF6-87EE41A5BE2A}"/>
              </a:ext>
            </a:extLst>
          </p:cNvPr>
          <p:cNvSpPr txBox="1"/>
          <p:nvPr/>
        </p:nvSpPr>
        <p:spPr>
          <a:xfrm>
            <a:off x="6324600" y="3745469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13DA1FE-C860-5D74-89EF-2BC0C371E477}"/>
              </a:ext>
            </a:extLst>
          </p:cNvPr>
          <p:cNvSpPr txBox="1"/>
          <p:nvPr/>
        </p:nvSpPr>
        <p:spPr>
          <a:xfrm>
            <a:off x="7543800" y="52578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495717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219F27-15C7-E451-ECF3-88684D08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211251-004B-E429-A808-2E0E1F593FF0}"/>
              </a:ext>
            </a:extLst>
          </p:cNvPr>
          <p:cNvSpPr txBox="1"/>
          <p:nvPr/>
        </p:nvSpPr>
        <p:spPr>
          <a:xfrm>
            <a:off x="152400" y="5802868"/>
            <a:ext cx="137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11A38F-E13F-FF32-9BBC-FF1B1955B192}"/>
              </a:ext>
            </a:extLst>
          </p:cNvPr>
          <p:cNvSpPr txBox="1"/>
          <p:nvPr/>
        </p:nvSpPr>
        <p:spPr>
          <a:xfrm>
            <a:off x="3657600" y="58790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991230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457526-97E0-B959-68BC-496D7296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599"/>
            <a:ext cx="10287000" cy="5714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A8FB45-77AE-3BE5-C4C9-469E1FD43349}"/>
              </a:ext>
            </a:extLst>
          </p:cNvPr>
          <p:cNvSpPr txBox="1"/>
          <p:nvPr/>
        </p:nvSpPr>
        <p:spPr>
          <a:xfrm>
            <a:off x="3048000" y="5498069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491356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BB201A-9328-92AB-E8BF-7DF5975D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463449-6067-95F1-95C0-D4B48C86B897}"/>
              </a:ext>
            </a:extLst>
          </p:cNvPr>
          <p:cNvSpPr txBox="1"/>
          <p:nvPr/>
        </p:nvSpPr>
        <p:spPr>
          <a:xfrm>
            <a:off x="12954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D242EC-F294-1DFA-E711-3AEAEA42ABFB}"/>
              </a:ext>
            </a:extLst>
          </p:cNvPr>
          <p:cNvSpPr txBox="1"/>
          <p:nvPr/>
        </p:nvSpPr>
        <p:spPr>
          <a:xfrm>
            <a:off x="4114800" y="62484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232818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6254DB-4C7A-0F09-F2FF-D2B32D87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653392" cy="647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7FA1505-6120-D4DE-4911-33D0A43CB81F}"/>
              </a:ext>
            </a:extLst>
          </p:cNvPr>
          <p:cNvSpPr txBox="1"/>
          <p:nvPr/>
        </p:nvSpPr>
        <p:spPr>
          <a:xfrm>
            <a:off x="7315198" y="32004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EntidadCiclo</a:t>
            </a:r>
          </a:p>
        </p:txBody>
      </p:sp>
    </p:spTree>
    <p:extLst>
      <p:ext uri="{BB962C8B-B14F-4D97-AF65-F5344CB8AC3E}">
        <p14:creationId xmlns:p14="http://schemas.microsoft.com/office/powerpoint/2010/main" val="3392934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D74517B-9740-B3AA-90BD-15B1BC9E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4" y="990600"/>
            <a:ext cx="11024586" cy="5662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4B6679-22F1-99DC-98A9-9A1EA24EAD5F}"/>
              </a:ext>
            </a:extLst>
          </p:cNvPr>
          <p:cNvSpPr txBox="1"/>
          <p:nvPr/>
        </p:nvSpPr>
        <p:spPr>
          <a:xfrm>
            <a:off x="685800" y="5943600"/>
            <a:ext cx="1371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A6EC24-D204-3C4A-16D4-193FAB30CE4C}"/>
              </a:ext>
            </a:extLst>
          </p:cNvPr>
          <p:cNvSpPr txBox="1"/>
          <p:nvPr/>
        </p:nvSpPr>
        <p:spPr>
          <a:xfrm>
            <a:off x="4800600" y="60198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3896405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159BD8-DA57-377C-7638-4C5B890C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90600"/>
            <a:ext cx="9450132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99A9BC-3D04-C7FB-8705-13ADFF3EB412}"/>
              </a:ext>
            </a:extLst>
          </p:cNvPr>
          <p:cNvSpPr txBox="1"/>
          <p:nvPr/>
        </p:nvSpPr>
        <p:spPr>
          <a:xfrm>
            <a:off x="3733800" y="56504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toString</a:t>
            </a:r>
          </a:p>
        </p:txBody>
      </p:sp>
    </p:spTree>
    <p:extLst>
      <p:ext uri="{BB962C8B-B14F-4D97-AF65-F5344CB8AC3E}">
        <p14:creationId xmlns:p14="http://schemas.microsoft.com/office/powerpoint/2010/main" val="2725700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C1D0F9-19B4-B9AA-AF72-0D4A5B65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76200"/>
            <a:ext cx="5029201" cy="6634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BFFB9E9-1BCD-1989-0693-25AF998360E2}"/>
              </a:ext>
            </a:extLst>
          </p:cNvPr>
          <p:cNvSpPr txBox="1"/>
          <p:nvPr/>
        </p:nvSpPr>
        <p:spPr>
          <a:xfrm>
            <a:off x="3657600" y="1295400"/>
            <a:ext cx="28567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casilla: nomciclo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6519313-03D0-D256-D04D-834A4F4D80E8}"/>
              </a:ext>
            </a:extLst>
          </p:cNvPr>
          <p:cNvSpPr txBox="1"/>
          <p:nvPr/>
        </p:nvSpPr>
        <p:spPr>
          <a:xfrm>
            <a:off x="4343400" y="5879068"/>
            <a:ext cx="28611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363916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FAE979-1F32-F379-7DCA-E8C82118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7348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9600979-7736-2DF0-E86B-77D6C4145CC3}"/>
              </a:ext>
            </a:extLst>
          </p:cNvPr>
          <p:cNvSpPr txBox="1"/>
          <p:nvPr/>
        </p:nvSpPr>
        <p:spPr>
          <a:xfrm>
            <a:off x="4953000" y="5867400"/>
            <a:ext cx="3276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muestra el siguiente código</a:t>
            </a:r>
          </a:p>
        </p:txBody>
      </p:sp>
    </p:spTree>
    <p:extLst>
      <p:ext uri="{BB962C8B-B14F-4D97-AF65-F5344CB8AC3E}">
        <p14:creationId xmlns:p14="http://schemas.microsoft.com/office/powerpoint/2010/main" val="60088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441FB55-2217-4D1A-D2A2-DE11C60AE743}"/>
              </a:ext>
            </a:extLst>
          </p:cNvPr>
          <p:cNvSpPr/>
          <p:nvPr/>
        </p:nvSpPr>
        <p:spPr>
          <a:xfrm>
            <a:off x="2559376" y="1676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ENTIDADDATOSALUMNO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BF57EE3-C980-B684-ECAC-4DA86DC81696}"/>
              </a:ext>
            </a:extLst>
          </p:cNvPr>
          <p:cNvSpPr/>
          <p:nvPr/>
        </p:nvSpPr>
        <p:spPr>
          <a:xfrm>
            <a:off x="2559376" y="2362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ENTIDADCICLO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325CEDD-70BE-BC47-95ED-74905B2E1EEC}"/>
              </a:ext>
            </a:extLst>
          </p:cNvPr>
          <p:cNvSpPr/>
          <p:nvPr/>
        </p:nvSpPr>
        <p:spPr>
          <a:xfrm>
            <a:off x="2559376" y="3048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ENTIDADDATOSCICLO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EA8CBBD-7320-9DC5-49AD-ED3A99508780}"/>
              </a:ext>
            </a:extLst>
          </p:cNvPr>
          <p:cNvSpPr/>
          <p:nvPr/>
        </p:nvSpPr>
        <p:spPr>
          <a:xfrm>
            <a:off x="2559376" y="3733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ENTIDADBOLETA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6044B0B-843A-42AA-1D2F-22D007580EA2}"/>
              </a:ext>
            </a:extLst>
          </p:cNvPr>
          <p:cNvSpPr/>
          <p:nvPr/>
        </p:nvSpPr>
        <p:spPr>
          <a:xfrm>
            <a:off x="2559376" y="4419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ENTIDADDETALLEBOLETA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208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D228F9-0AB2-5C73-1E44-4D0B82A8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90599"/>
            <a:ext cx="9448800" cy="5717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1DBF20-687F-9876-6BB0-8775CD237A28}"/>
              </a:ext>
            </a:extLst>
          </p:cNvPr>
          <p:cNvSpPr txBox="1"/>
          <p:nvPr/>
        </p:nvSpPr>
        <p:spPr>
          <a:xfrm>
            <a:off x="3200400" y="5906869"/>
            <a:ext cx="8153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retorna el valor del atributo: nomciclo, todos los datos que contengan el campo nom_cliclo, se agrega hacia un JComboBox, por medio de la propiedad: getNomciclo.</a:t>
            </a:r>
          </a:p>
        </p:txBody>
      </p:sp>
    </p:spTree>
    <p:extLst>
      <p:ext uri="{BB962C8B-B14F-4D97-AF65-F5344CB8AC3E}">
        <p14:creationId xmlns:p14="http://schemas.microsoft.com/office/powerpoint/2010/main" val="1993787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AC53BCD-5D3C-C551-40E4-A0607995F3AB}"/>
              </a:ext>
            </a:extLst>
          </p:cNvPr>
          <p:cNvSpPr/>
          <p:nvPr/>
        </p:nvSpPr>
        <p:spPr>
          <a:xfrm>
            <a:off x="1219200" y="304800"/>
            <a:ext cx="7620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ENTIDADDATOSCICLO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F760BD-EBB3-9909-70EF-D2533759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6324600" cy="2562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878E071-F981-DBF5-F4F0-715E6971D2F8}"/>
              </a:ext>
            </a:extLst>
          </p:cNvPr>
          <p:cNvSpPr txBox="1"/>
          <p:nvPr/>
        </p:nvSpPr>
        <p:spPr>
          <a:xfrm>
            <a:off x="6553200" y="1102311"/>
            <a:ext cx="3429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 EntidadDatosCiclo, es de acuerdo a la estructura de la tabla: ciclo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FC6DA7-9C88-40FD-34B1-F48143B7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97" y="2209800"/>
            <a:ext cx="8334103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856AEF2-DAD2-0134-7E23-B89B26C2A12F}"/>
              </a:ext>
            </a:extLst>
          </p:cNvPr>
          <p:cNvSpPr txBox="1"/>
          <p:nvPr/>
        </p:nvSpPr>
        <p:spPr>
          <a:xfrm>
            <a:off x="3731390" y="3733800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26E4FC8-A336-028D-D09C-CEECFF9E0623}"/>
              </a:ext>
            </a:extLst>
          </p:cNvPr>
          <p:cNvSpPr txBox="1"/>
          <p:nvPr/>
        </p:nvSpPr>
        <p:spPr>
          <a:xfrm>
            <a:off x="7848600" y="4001869"/>
            <a:ext cx="1418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7B9AE95-7323-A8BD-A3CF-9BEE2101B660}"/>
              </a:ext>
            </a:extLst>
          </p:cNvPr>
          <p:cNvSpPr txBox="1"/>
          <p:nvPr/>
        </p:nvSpPr>
        <p:spPr>
          <a:xfrm>
            <a:off x="10098350" y="4267200"/>
            <a:ext cx="17888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0268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A37DE5-8753-EF05-73F8-D2A1F995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94" y="990600"/>
            <a:ext cx="8331506" cy="5738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7F26E4A-7EA3-F1D5-D2D9-01CED06C3E8E}"/>
              </a:ext>
            </a:extLst>
          </p:cNvPr>
          <p:cNvSpPr txBox="1"/>
          <p:nvPr/>
        </p:nvSpPr>
        <p:spPr>
          <a:xfrm>
            <a:off x="6172200" y="1752600"/>
            <a:ext cx="3810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EntidadDatosCiclo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F90EB2-7C7C-8D91-6AE9-A9632A7D5276}"/>
              </a:ext>
            </a:extLst>
          </p:cNvPr>
          <p:cNvSpPr txBox="1"/>
          <p:nvPr/>
        </p:nvSpPr>
        <p:spPr>
          <a:xfrm>
            <a:off x="56388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637042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046A4D3-1FAE-8DB8-A628-962759E0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872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F87616-BF59-92B2-8490-9FD232E45C73}"/>
              </a:ext>
            </a:extLst>
          </p:cNvPr>
          <p:cNvSpPr txBox="1"/>
          <p:nvPr/>
        </p:nvSpPr>
        <p:spPr>
          <a:xfrm>
            <a:off x="3657600" y="2306547"/>
            <a:ext cx="487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EntidadDatosCiclo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5B4E5A-3AA5-969E-05F4-5991DEB6233A}"/>
              </a:ext>
            </a:extLst>
          </p:cNvPr>
          <p:cNvSpPr txBox="1"/>
          <p:nvPr/>
        </p:nvSpPr>
        <p:spPr>
          <a:xfrm>
            <a:off x="4152900" y="357856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FCD219-F5D2-5766-2EE9-D23F562E9866}"/>
              </a:ext>
            </a:extLst>
          </p:cNvPr>
          <p:cNvSpPr txBox="1"/>
          <p:nvPr/>
        </p:nvSpPr>
        <p:spPr>
          <a:xfrm>
            <a:off x="4419600" y="4659868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3710335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4834F6-8444-0952-A381-3D1C5A93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872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62BB22-D3C5-2FA7-D754-7F3617F936E6}"/>
              </a:ext>
            </a:extLst>
          </p:cNvPr>
          <p:cNvSpPr txBox="1"/>
          <p:nvPr/>
        </p:nvSpPr>
        <p:spPr>
          <a:xfrm>
            <a:off x="152400" y="4800600"/>
            <a:ext cx="990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3F4029-8D6A-4A23-7504-90E1FAE8B15F}"/>
              </a:ext>
            </a:extLst>
          </p:cNvPr>
          <p:cNvSpPr txBox="1"/>
          <p:nvPr/>
        </p:nvSpPr>
        <p:spPr>
          <a:xfrm>
            <a:off x="2667000" y="54102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3714175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6B1461-D1E8-3EE3-0F76-C3E6FAA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1"/>
            <a:ext cx="11734800" cy="5029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EA8ED16-2A5D-C949-5AAF-9FFD0DC05AC4}"/>
              </a:ext>
            </a:extLst>
          </p:cNvPr>
          <p:cNvSpPr txBox="1"/>
          <p:nvPr/>
        </p:nvSpPr>
        <p:spPr>
          <a:xfrm>
            <a:off x="2286000" y="5955268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2902746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F267E5-DD98-3859-6B55-72ED6B96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40" y="95161"/>
            <a:ext cx="5010760" cy="6610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656BC9-0A76-70CB-8BA5-A68853BE1B0E}"/>
              </a:ext>
            </a:extLst>
          </p:cNvPr>
          <p:cNvSpPr txBox="1"/>
          <p:nvPr/>
        </p:nvSpPr>
        <p:spPr>
          <a:xfrm>
            <a:off x="10668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C55F58-EBFD-E6E9-C879-8FCAD421A241}"/>
              </a:ext>
            </a:extLst>
          </p:cNvPr>
          <p:cNvSpPr txBox="1"/>
          <p:nvPr/>
        </p:nvSpPr>
        <p:spPr>
          <a:xfrm>
            <a:off x="4838700" y="5879068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3868568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8AB75E-1873-3FBB-3DDC-E4117E08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6200"/>
            <a:ext cx="6019801" cy="5181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62A46D7-492D-5475-AB6F-DF97FAEA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22" y="990600"/>
            <a:ext cx="5721678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6F1809A-09D2-2737-4CE2-F51CA163D48F}"/>
              </a:ext>
            </a:extLst>
          </p:cNvPr>
          <p:cNvSpPr txBox="1"/>
          <p:nvPr/>
        </p:nvSpPr>
        <p:spPr>
          <a:xfrm>
            <a:off x="914398" y="56388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EntidadDatosCiclo</a:t>
            </a:r>
          </a:p>
        </p:txBody>
      </p:sp>
    </p:spTree>
    <p:extLst>
      <p:ext uri="{BB962C8B-B14F-4D97-AF65-F5344CB8AC3E}">
        <p14:creationId xmlns:p14="http://schemas.microsoft.com/office/powerpoint/2010/main" val="4015683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83B41A9-31E9-ECB0-006C-43AE7C9627E3}"/>
              </a:ext>
            </a:extLst>
          </p:cNvPr>
          <p:cNvSpPr/>
          <p:nvPr/>
        </p:nvSpPr>
        <p:spPr>
          <a:xfrm>
            <a:off x="1600200" y="266400"/>
            <a:ext cx="7086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ENTIDADBOLETA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6A9D2E-03E1-B709-63DE-8957970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990600"/>
            <a:ext cx="11563350" cy="223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2889219-5292-C1B9-626B-8BAE41DE246C}"/>
              </a:ext>
            </a:extLst>
          </p:cNvPr>
          <p:cNvSpPr txBox="1"/>
          <p:nvPr/>
        </p:nvSpPr>
        <p:spPr>
          <a:xfrm>
            <a:off x="6705600" y="1563469"/>
            <a:ext cx="4495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 EntidadBoleta, es de acuerdo a la estructura de la tabla: boleta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CD2FEB-B66F-2C89-1C0A-D1CC53BB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7784582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98EE819-E512-2BC4-16F9-23D92F29B6B9}"/>
              </a:ext>
            </a:extLst>
          </p:cNvPr>
          <p:cNvSpPr txBox="1"/>
          <p:nvPr/>
        </p:nvSpPr>
        <p:spPr>
          <a:xfrm>
            <a:off x="2133600" y="4325034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8741EC-977D-8AD6-DB5D-7547426BC296}"/>
              </a:ext>
            </a:extLst>
          </p:cNvPr>
          <p:cNvSpPr txBox="1"/>
          <p:nvPr/>
        </p:nvSpPr>
        <p:spPr>
          <a:xfrm>
            <a:off x="6248400" y="4598503"/>
            <a:ext cx="1418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B81F7B-5C72-3F9F-CB43-B442E73C954A}"/>
              </a:ext>
            </a:extLst>
          </p:cNvPr>
          <p:cNvSpPr txBox="1"/>
          <p:nvPr/>
        </p:nvSpPr>
        <p:spPr>
          <a:xfrm>
            <a:off x="9412550" y="4419600"/>
            <a:ext cx="17888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1203930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F609D6-4AD6-49A6-C77B-50F1397A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88737D-5DA9-56B5-AC66-1E9A1DD50B20}"/>
              </a:ext>
            </a:extLst>
          </p:cNvPr>
          <p:cNvSpPr txBox="1"/>
          <p:nvPr/>
        </p:nvSpPr>
        <p:spPr>
          <a:xfrm>
            <a:off x="5867400" y="1752600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EntidadBoleta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A6646A-3978-B3B7-AD8F-B80F48F58C40}"/>
              </a:ext>
            </a:extLst>
          </p:cNvPr>
          <p:cNvSpPr txBox="1"/>
          <p:nvPr/>
        </p:nvSpPr>
        <p:spPr>
          <a:xfrm>
            <a:off x="57150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5325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F641702-6863-2BEA-28F2-AF636BC593AE}"/>
              </a:ext>
            </a:extLst>
          </p:cNvPr>
          <p:cNvSpPr/>
          <p:nvPr/>
        </p:nvSpPr>
        <p:spPr>
          <a:xfrm>
            <a:off x="1676400" y="304800"/>
            <a:ext cx="66294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NUEVO PROYECTO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2458F5-3682-6B2E-DF77-75006031C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4648200" cy="1735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0C362F-3120-900C-4F50-421650146DF6}"/>
              </a:ext>
            </a:extLst>
          </p:cNvPr>
          <p:cNvSpPr txBox="1"/>
          <p:nvPr/>
        </p:nvSpPr>
        <p:spPr>
          <a:xfrm>
            <a:off x="972649" y="1236702"/>
            <a:ext cx="215155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PE" dirty="0"/>
              <a:t>Clic en la opción: File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144F7A-59A5-2EA4-3230-CFB387C5F0D9}"/>
              </a:ext>
            </a:extLst>
          </p:cNvPr>
          <p:cNvSpPr txBox="1"/>
          <p:nvPr/>
        </p:nvSpPr>
        <p:spPr>
          <a:xfrm>
            <a:off x="685800" y="2286000"/>
            <a:ext cx="3048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 Project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3DB23E-D80D-F203-20D6-CA121A7A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8800"/>
            <a:ext cx="7080174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491E2A-C4C1-063C-8E6F-41A215B473B4}"/>
              </a:ext>
            </a:extLst>
          </p:cNvPr>
          <p:cNvSpPr txBox="1"/>
          <p:nvPr/>
        </p:nvSpPr>
        <p:spPr>
          <a:xfrm>
            <a:off x="7086600" y="3239869"/>
            <a:ext cx="182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with Maven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76DB68-A1AF-D639-B132-1B95286510A2}"/>
              </a:ext>
            </a:extLst>
          </p:cNvPr>
          <p:cNvSpPr txBox="1"/>
          <p:nvPr/>
        </p:nvSpPr>
        <p:spPr>
          <a:xfrm>
            <a:off x="9448800" y="3239869"/>
            <a:ext cx="182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Application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29B0684-198F-7BD2-F895-0CF9AAD0F0E9}"/>
              </a:ext>
            </a:extLst>
          </p:cNvPr>
          <p:cNvSpPr txBox="1"/>
          <p:nvPr/>
        </p:nvSpPr>
        <p:spPr>
          <a:xfrm>
            <a:off x="7391400" y="5955268"/>
            <a:ext cx="220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Next</a:t>
            </a:r>
          </a:p>
        </p:txBody>
      </p:sp>
    </p:spTree>
    <p:extLst>
      <p:ext uri="{BB962C8B-B14F-4D97-AF65-F5344CB8AC3E}">
        <p14:creationId xmlns:p14="http://schemas.microsoft.com/office/powerpoint/2010/main" val="553197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857A65-17FD-EE1C-DF47-45CDD2DD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FA8FA61-B113-8D25-09DE-7D6B43F669AF}"/>
              </a:ext>
            </a:extLst>
          </p:cNvPr>
          <p:cNvSpPr txBox="1"/>
          <p:nvPr/>
        </p:nvSpPr>
        <p:spPr>
          <a:xfrm>
            <a:off x="5105400" y="2667000"/>
            <a:ext cx="4572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EntidadBoleta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B297E1-C662-878F-984D-D94C09C81EA0}"/>
              </a:ext>
            </a:extLst>
          </p:cNvPr>
          <p:cNvSpPr txBox="1"/>
          <p:nvPr/>
        </p:nvSpPr>
        <p:spPr>
          <a:xfrm>
            <a:off x="4343400" y="38100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6976F1-9A61-A867-6C16-43F748EC0F99}"/>
              </a:ext>
            </a:extLst>
          </p:cNvPr>
          <p:cNvSpPr txBox="1"/>
          <p:nvPr/>
        </p:nvSpPr>
        <p:spPr>
          <a:xfrm>
            <a:off x="6858000" y="5117068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3667699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401822-E2B6-5094-F13F-690F6727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5333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57D465-F65C-B487-14A5-664FE932671C}"/>
              </a:ext>
            </a:extLst>
          </p:cNvPr>
          <p:cNvSpPr txBox="1"/>
          <p:nvPr/>
        </p:nvSpPr>
        <p:spPr>
          <a:xfrm>
            <a:off x="152400" y="5369511"/>
            <a:ext cx="990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7C0A814-1778-C9E7-537E-2C4730F49E0B}"/>
              </a:ext>
            </a:extLst>
          </p:cNvPr>
          <p:cNvSpPr txBox="1"/>
          <p:nvPr/>
        </p:nvSpPr>
        <p:spPr>
          <a:xfrm>
            <a:off x="3048000" y="54980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1777611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A8B8C8-3178-8AFA-C819-E9A5A086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872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9EA643-98AA-15D9-05E2-4A9B519128CE}"/>
              </a:ext>
            </a:extLst>
          </p:cNvPr>
          <p:cNvSpPr txBox="1"/>
          <p:nvPr/>
        </p:nvSpPr>
        <p:spPr>
          <a:xfrm>
            <a:off x="2133600" y="6031468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1854480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2FA884-4CAA-5A96-7BB0-694EC79F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2400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9A65AD-C2BB-93CF-86C3-A296B352D380}"/>
              </a:ext>
            </a:extLst>
          </p:cNvPr>
          <p:cNvSpPr txBox="1"/>
          <p:nvPr/>
        </p:nvSpPr>
        <p:spPr>
          <a:xfrm>
            <a:off x="11430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8FFC146-CCA6-F9F4-A730-9822DBEF0A8D}"/>
              </a:ext>
            </a:extLst>
          </p:cNvPr>
          <p:cNvSpPr txBox="1"/>
          <p:nvPr/>
        </p:nvSpPr>
        <p:spPr>
          <a:xfrm>
            <a:off x="4800600" y="5879068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848042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CB62B0-BC0D-FF14-A58A-7B34A7BA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199"/>
            <a:ext cx="8153400" cy="6631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8F1E16-C572-5038-E5FB-2650BD35B9C2}"/>
              </a:ext>
            </a:extLst>
          </p:cNvPr>
          <p:cNvSpPr txBox="1"/>
          <p:nvPr/>
        </p:nvSpPr>
        <p:spPr>
          <a:xfrm>
            <a:off x="7162800" y="2173069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EntidadBoleta</a:t>
            </a:r>
          </a:p>
        </p:txBody>
      </p:sp>
    </p:spTree>
    <p:extLst>
      <p:ext uri="{BB962C8B-B14F-4D97-AF65-F5344CB8AC3E}">
        <p14:creationId xmlns:p14="http://schemas.microsoft.com/office/powerpoint/2010/main" val="2214407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BFBCAE8-EC7E-E5DD-AA24-F68ADF645860}"/>
              </a:ext>
            </a:extLst>
          </p:cNvPr>
          <p:cNvSpPr/>
          <p:nvPr/>
        </p:nvSpPr>
        <p:spPr>
          <a:xfrm>
            <a:off x="838200" y="266400"/>
            <a:ext cx="79248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ENTIDADDETALLEBOLETA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2DC5B3-5EA4-453E-5447-39015B8B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08721"/>
            <a:ext cx="9525000" cy="56968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14257D-D4FD-DE85-35A2-8E8C912F69AA}"/>
              </a:ext>
            </a:extLst>
          </p:cNvPr>
          <p:cNvSpPr txBox="1"/>
          <p:nvPr/>
        </p:nvSpPr>
        <p:spPr>
          <a:xfrm>
            <a:off x="5181600" y="2782669"/>
            <a:ext cx="5105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Los atributos de la clase EntidadDetalleBoleta, es de acuerdo a la estructura de la tabla: detalle_boleta</a:t>
            </a:r>
          </a:p>
        </p:txBody>
      </p:sp>
    </p:spTree>
    <p:extLst>
      <p:ext uri="{BB962C8B-B14F-4D97-AF65-F5344CB8AC3E}">
        <p14:creationId xmlns:p14="http://schemas.microsoft.com/office/powerpoint/2010/main" val="3626697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B3D55C0-24DB-7BE8-6EA6-75504C91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0600"/>
            <a:ext cx="1027090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A33F06F-369D-FA39-7645-0348B879FEA2}"/>
              </a:ext>
            </a:extLst>
          </p:cNvPr>
          <p:cNvSpPr txBox="1"/>
          <p:nvPr/>
        </p:nvSpPr>
        <p:spPr>
          <a:xfrm>
            <a:off x="1752600" y="2907268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paquete: PkgEntidades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7C39E6-C424-B1A6-C0E6-5AFED850F54E}"/>
              </a:ext>
            </a:extLst>
          </p:cNvPr>
          <p:cNvSpPr txBox="1"/>
          <p:nvPr/>
        </p:nvSpPr>
        <p:spPr>
          <a:xfrm>
            <a:off x="6019800" y="3316069"/>
            <a:ext cx="141801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0564D4-678F-0C3B-89E4-3F159FEF676C}"/>
              </a:ext>
            </a:extLst>
          </p:cNvPr>
          <p:cNvSpPr txBox="1"/>
          <p:nvPr/>
        </p:nvSpPr>
        <p:spPr>
          <a:xfrm>
            <a:off x="8650550" y="3657600"/>
            <a:ext cx="178885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4025489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6F8325-32B2-7838-385F-3B85E4E1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10E73C-3944-DABB-E577-F93F8BC66D78}"/>
              </a:ext>
            </a:extLst>
          </p:cNvPr>
          <p:cNvSpPr txBox="1"/>
          <p:nvPr/>
        </p:nvSpPr>
        <p:spPr>
          <a:xfrm>
            <a:off x="6248400" y="1764268"/>
            <a:ext cx="4038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Nombre de la clase: EntidadDetalleBoleta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992529-20B7-0018-8F4C-EF7325C5B6A1}"/>
              </a:ext>
            </a:extLst>
          </p:cNvPr>
          <p:cNvSpPr txBox="1"/>
          <p:nvPr/>
        </p:nvSpPr>
        <p:spPr>
          <a:xfrm>
            <a:off x="5638800" y="5943600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1743832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A2D57E-3DDF-6918-88EE-D4438C3A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9" y="76200"/>
            <a:ext cx="8781141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65C60B-CFAD-BE05-855E-3A74EB00D798}"/>
              </a:ext>
            </a:extLst>
          </p:cNvPr>
          <p:cNvSpPr txBox="1"/>
          <p:nvPr/>
        </p:nvSpPr>
        <p:spPr>
          <a:xfrm>
            <a:off x="3733800" y="1154668"/>
            <a:ext cx="5105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los atributos de la clase EntidadDetalleBoleta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D92BC6-DAB7-E878-BE52-7A2FB87EE79A}"/>
              </a:ext>
            </a:extLst>
          </p:cNvPr>
          <p:cNvSpPr txBox="1"/>
          <p:nvPr/>
        </p:nvSpPr>
        <p:spPr>
          <a:xfrm>
            <a:off x="3924300" y="3097768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sin parámetros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03BD38-7E06-2822-2C35-80E8D4129823}"/>
              </a:ext>
            </a:extLst>
          </p:cNvPr>
          <p:cNvSpPr txBox="1"/>
          <p:nvPr/>
        </p:nvSpPr>
        <p:spPr>
          <a:xfrm>
            <a:off x="8153400" y="34290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Se crea un constructor con parámetros</a:t>
            </a:r>
          </a:p>
        </p:txBody>
      </p:sp>
    </p:spTree>
    <p:extLst>
      <p:ext uri="{BB962C8B-B14F-4D97-AF65-F5344CB8AC3E}">
        <p14:creationId xmlns:p14="http://schemas.microsoft.com/office/powerpoint/2010/main" val="3329178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3048C1-2173-F1A3-49D7-935F83B7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115824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50047C7-9804-22FF-B980-D01328EDC7FD}"/>
              </a:ext>
            </a:extLst>
          </p:cNvPr>
          <p:cNvSpPr txBox="1"/>
          <p:nvPr/>
        </p:nvSpPr>
        <p:spPr>
          <a:xfrm>
            <a:off x="152400" y="5105400"/>
            <a:ext cx="990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8D9119-D897-F7A8-9C05-AB27E2FCF44A}"/>
              </a:ext>
            </a:extLst>
          </p:cNvPr>
          <p:cNvSpPr txBox="1"/>
          <p:nvPr/>
        </p:nvSpPr>
        <p:spPr>
          <a:xfrm>
            <a:off x="1371600" y="55626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419166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155828-7805-7E14-43A6-70A8026B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90600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3397E3-AC65-1EFF-7587-DFDA3BD20D26}"/>
              </a:ext>
            </a:extLst>
          </p:cNvPr>
          <p:cNvSpPr txBox="1"/>
          <p:nvPr/>
        </p:nvSpPr>
        <p:spPr>
          <a:xfrm>
            <a:off x="7543800" y="1676400"/>
            <a:ext cx="4191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dirty="0"/>
              <a:t>Nombre del proyecto: ProyectoNotas01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dirty="0"/>
              <a:t>Project Location: E:\ProtectoNotas01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dirty="0"/>
              <a:t>Group Id: com.utp.edu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1CD31-874F-604C-D03E-F9BBBBC7442D}"/>
              </a:ext>
            </a:extLst>
          </p:cNvPr>
          <p:cNvSpPr txBox="1"/>
          <p:nvPr/>
        </p:nvSpPr>
        <p:spPr>
          <a:xfrm>
            <a:off x="5943600" y="5943600"/>
            <a:ext cx="243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107664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35DC9B-8B6D-6C22-8B15-9E3A2EA2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34800" cy="5543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ADA572-0B77-8A90-E30F-A1E9BDBF1D4D}"/>
              </a:ext>
            </a:extLst>
          </p:cNvPr>
          <p:cNvSpPr txBox="1"/>
          <p:nvPr/>
        </p:nvSpPr>
        <p:spPr>
          <a:xfrm>
            <a:off x="2286000" y="6183868"/>
            <a:ext cx="3505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80247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DF6A21-CB8C-B4CB-701F-B9FF0D3B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399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DDFB176-2C07-1B86-F6C3-DFC93384C385}"/>
              </a:ext>
            </a:extLst>
          </p:cNvPr>
          <p:cNvSpPr txBox="1"/>
          <p:nvPr/>
        </p:nvSpPr>
        <p:spPr>
          <a:xfrm>
            <a:off x="1295400" y="55626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0524EF-EE7F-E9A9-0498-21B65F1F57B9}"/>
              </a:ext>
            </a:extLst>
          </p:cNvPr>
          <p:cNvSpPr txBox="1"/>
          <p:nvPr/>
        </p:nvSpPr>
        <p:spPr>
          <a:xfrm>
            <a:off x="4114800" y="6248400"/>
            <a:ext cx="2667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268644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09F416-DBB7-B88E-7878-5F5CD462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" y="76200"/>
            <a:ext cx="7404296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B7EF45-E530-586C-BAD0-1F20E73A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797178"/>
            <a:ext cx="5086350" cy="4984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975130-2D87-56CE-F16B-35E4A07C065B}"/>
              </a:ext>
            </a:extLst>
          </p:cNvPr>
          <p:cNvSpPr txBox="1"/>
          <p:nvPr/>
        </p:nvSpPr>
        <p:spPr>
          <a:xfrm>
            <a:off x="1676398" y="55626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EntidadDetalleBoleta</a:t>
            </a:r>
          </a:p>
        </p:txBody>
      </p:sp>
    </p:spTree>
    <p:extLst>
      <p:ext uri="{BB962C8B-B14F-4D97-AF65-F5344CB8AC3E}">
        <p14:creationId xmlns:p14="http://schemas.microsoft.com/office/powerpoint/2010/main" val="12659942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0B2E69-A08F-4B6D-EBEA-3D4BEDBC8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7" y="76200"/>
            <a:ext cx="5094304" cy="5626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CDC733-1A5B-C0EF-3790-CC94D6BB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91" y="2286000"/>
            <a:ext cx="6671109" cy="4418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1965DC3-6117-C91C-F3FA-280EB9D3C729}"/>
              </a:ext>
            </a:extLst>
          </p:cNvPr>
          <p:cNvSpPr txBox="1"/>
          <p:nvPr/>
        </p:nvSpPr>
        <p:spPr>
          <a:xfrm>
            <a:off x="6553200" y="1219200"/>
            <a:ext cx="472440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Getters and Setters de los atributos de la clase: EntidadDetalleBoleta</a:t>
            </a:r>
          </a:p>
        </p:txBody>
      </p:sp>
    </p:spTree>
    <p:extLst>
      <p:ext uri="{BB962C8B-B14F-4D97-AF65-F5344CB8AC3E}">
        <p14:creationId xmlns:p14="http://schemas.microsoft.com/office/powerpoint/2010/main" val="42402586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73519CD-B4C3-6B35-0CB8-220D672B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08" y="152400"/>
            <a:ext cx="6532592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089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381000" y="1600200"/>
            <a:ext cx="11506200" cy="393954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es la dependencia para la conexión a una base de datos y para que sirven los paquetes y las entidades?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implementar la dependencia para la conexión a una base de datos, los paquetes y las entidades?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0D491F-9B1F-158E-1F7D-7BE5FC0D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800"/>
            <a:ext cx="6248400" cy="6528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9639C1-2E42-4BAE-8CFC-4571DE5A52B3}"/>
              </a:ext>
            </a:extLst>
          </p:cNvPr>
          <p:cNvSpPr txBox="1"/>
          <p:nvPr/>
        </p:nvSpPr>
        <p:spPr>
          <a:xfrm>
            <a:off x="1447800" y="1676400"/>
            <a:ext cx="2819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el archivo: ProyectoNotas01.java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67320A-BC67-AFDC-1F7C-829ACE2E0705}"/>
              </a:ext>
            </a:extLst>
          </p:cNvPr>
          <p:cNvSpPr txBox="1"/>
          <p:nvPr/>
        </p:nvSpPr>
        <p:spPr>
          <a:xfrm>
            <a:off x="3886200" y="58790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 Delete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E30737-FF1B-848B-1334-9E17B963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041618"/>
            <a:ext cx="4876800" cy="2562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C20D1E4-FDB4-E637-E5EC-659EF94A3D3B}"/>
              </a:ext>
            </a:extLst>
          </p:cNvPr>
          <p:cNvSpPr txBox="1"/>
          <p:nvPr/>
        </p:nvSpPr>
        <p:spPr>
          <a:xfrm>
            <a:off x="9220200" y="1618951"/>
            <a:ext cx="2057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Marcar las casillas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250621-C396-C713-8921-A10EB7584F66}"/>
              </a:ext>
            </a:extLst>
          </p:cNvPr>
          <p:cNvSpPr txBox="1"/>
          <p:nvPr/>
        </p:nvSpPr>
        <p:spPr>
          <a:xfrm>
            <a:off x="7162800" y="2909887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el botón: Refactor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E836239-A5E2-FE60-6066-C693EA70D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735347"/>
            <a:ext cx="4876801" cy="2957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24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81617DB-79FB-1186-4FAE-955D9AD10D01}"/>
              </a:ext>
            </a:extLst>
          </p:cNvPr>
          <p:cNvSpPr/>
          <p:nvPr/>
        </p:nvSpPr>
        <p:spPr>
          <a:xfrm>
            <a:off x="609600" y="304800"/>
            <a:ext cx="820887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AGREGANDO LA DEPENDENCIA DE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1D29BE-6A54-8CE8-8FCC-B939CD27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80" y="1066800"/>
            <a:ext cx="945642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C95BEF-EC11-5D20-9513-B56523C5898D}"/>
              </a:ext>
            </a:extLst>
          </p:cNvPr>
          <p:cNvSpPr txBox="1"/>
          <p:nvPr/>
        </p:nvSpPr>
        <p:spPr>
          <a:xfrm>
            <a:off x="2430780" y="2438400"/>
            <a:ext cx="2362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derecho en la carpeta: Dependencies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AAECA4-7607-E33A-C35A-56DEF0952949}"/>
              </a:ext>
            </a:extLst>
          </p:cNvPr>
          <p:cNvSpPr txBox="1"/>
          <p:nvPr/>
        </p:nvSpPr>
        <p:spPr>
          <a:xfrm>
            <a:off x="8069580" y="3352800"/>
            <a:ext cx="1905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dirty="0"/>
              <a:t>Clic en la opción:</a:t>
            </a:r>
          </a:p>
          <a:p>
            <a:pPr algn="ctr"/>
            <a:r>
              <a:rPr lang="es-PE" dirty="0"/>
              <a:t>Add Dependency</a:t>
            </a:r>
          </a:p>
        </p:txBody>
      </p:sp>
    </p:spTree>
    <p:extLst>
      <p:ext uri="{BB962C8B-B14F-4D97-AF65-F5344CB8AC3E}">
        <p14:creationId xmlns:p14="http://schemas.microsoft.com/office/powerpoint/2010/main" val="298379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</TotalTime>
  <Words>1463</Words>
  <Application>Microsoft Office PowerPoint</Application>
  <PresentationFormat>Panorámica</PresentationFormat>
  <Paragraphs>204</Paragraphs>
  <Slides>77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3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1091</cp:revision>
  <dcterms:created xsi:type="dcterms:W3CDTF">2020-08-20T00:31:08Z</dcterms:created>
  <dcterms:modified xsi:type="dcterms:W3CDTF">2023-07-26T04:09:19Z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